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9" d="100"/>
          <a:sy n="79" d="100"/>
        </p:scale>
        <p:origin x="19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13BC6-2E60-41E6-950F-B135D3FE4768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2C9F2-4B31-40B4-BA94-A860CCA41A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966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13BC6-2E60-41E6-950F-B135D3FE4768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2C9F2-4B31-40B4-BA94-A860CCA41A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578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13BC6-2E60-41E6-950F-B135D3FE4768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2C9F2-4B31-40B4-BA94-A860CCA41A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657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13BC6-2E60-41E6-950F-B135D3FE4768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2C9F2-4B31-40B4-BA94-A860CCA41A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140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13BC6-2E60-41E6-950F-B135D3FE4768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2C9F2-4B31-40B4-BA94-A860CCA41A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144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13BC6-2E60-41E6-950F-B135D3FE4768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2C9F2-4B31-40B4-BA94-A860CCA41A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07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13BC6-2E60-41E6-950F-B135D3FE4768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2C9F2-4B31-40B4-BA94-A860CCA41A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018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13BC6-2E60-41E6-950F-B135D3FE4768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2C9F2-4B31-40B4-BA94-A860CCA41A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831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13BC6-2E60-41E6-950F-B135D3FE4768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2C9F2-4B31-40B4-BA94-A860CCA41A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763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13BC6-2E60-41E6-950F-B135D3FE4768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2C9F2-4B31-40B4-BA94-A860CCA41A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618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13BC6-2E60-41E6-950F-B135D3FE4768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2C9F2-4B31-40B4-BA94-A860CCA41A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849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313BC6-2E60-41E6-950F-B135D3FE4768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52C9F2-4B31-40B4-BA94-A860CCA41A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052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9063" y="990867"/>
            <a:ext cx="7994468" cy="5305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8290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4708" y="829995"/>
            <a:ext cx="10824018" cy="4702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8641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971" y="998806"/>
            <a:ext cx="10190057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6039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Mohamed Rizq</dc:creator>
  <cp:lastModifiedBy>mbakr</cp:lastModifiedBy>
  <cp:revision>11</cp:revision>
  <dcterms:created xsi:type="dcterms:W3CDTF">2020-10-25T19:55:07Z</dcterms:created>
  <dcterms:modified xsi:type="dcterms:W3CDTF">2021-01-07T12:23:12Z</dcterms:modified>
</cp:coreProperties>
</file>